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BC2"/>
    <a:srgbClr val="FCF9CC"/>
    <a:srgbClr val="FAF49E"/>
    <a:srgbClr val="E2EEEE"/>
    <a:srgbClr val="9EC4C5"/>
    <a:srgbClr val="FCE2D4"/>
    <a:srgbClr val="CDE1E1"/>
    <a:srgbClr val="9EC5C6"/>
    <a:srgbClr val="FECE54"/>
    <a:srgbClr val="EB6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6" d="100"/>
          <a:sy n="86" d="100"/>
        </p:scale>
        <p:origin x="3444" y="-9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2025. 03. 11.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204" y="9128055"/>
            <a:ext cx="2701412" cy="1800220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7063982"/>
            <a:ext cx="2708606" cy="1727007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8" y="4928057"/>
            <a:ext cx="2716440" cy="181023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41424" y="5602755"/>
            <a:ext cx="235270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Slim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AP716870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Individuelle Kühlhülle aus RPET-Neopren für 0,33-l-Aluminiumdosen in Sleek-Type-Ausführung.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75621" y="9570134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4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AP716625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/>
              <a:t>Individuelle Kühltasche mit Reißverschluss und Aluminiumpolsterung für 4 Stück 0,33 l Dosen. Material: 600D RPET Polyester, mit RPET-Label. Der Preis ist inkl. Sublimationsdruck.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75621" y="7715489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12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Individueller RPET-Neopren-Bierflaschenkühler in T-Shirt-Form.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49489"/>
            <a:ext cx="5759449" cy="3023710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01AB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8062" y="3609461"/>
            <a:ext cx="5589142" cy="44469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Sonderangebot für Freizeit &amp; Sport Artikel aus dem BE CREATIVE Produktsortiment!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06293" y="4080835"/>
            <a:ext cx="505432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100" dirty="0">
                <a:solidFill>
                  <a:schemeClr val="bg1"/>
                </a:solidFill>
              </a:rPr>
              <a:t>Der Frühling ist da und der Sommer steht vor der Tür - jetzt ist der perfekte Zeitpunkt, um Deine Marketingkampagnen mit dem Freizeit &amp; Sport-Sortiment aus dem BE CREATIVE-Sortiment zu Aktionspreisen aufzufrischen!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3224318"/>
            <a:ext cx="162863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Draw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 Kühltasche mit Kordelzug, hergestellt aus 600D RPET-Polyester mit Aluminium-Polsterung.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SuboWrist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RPET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Individuelles RPET-Polyester-Festivalarmband mit farbigem Kunststoff-Sicherheitsverschluss.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45193" y="13224318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Folbreeze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AP716787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Individueller, faltbarer Handfächer aus Papier mit vollflächigem Digitaldruck.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CF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1" name="Kép 20" descr="A képen kiegészítő, táska, Poggyász és táskák, Minta (Divattervezés)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1716C26-0588-0438-894C-0547403BDA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23" y="11627039"/>
            <a:ext cx="1286489" cy="1286489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30DD06BF-6E89-607B-3CB2-CF957C9C8B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08" y="11670355"/>
            <a:ext cx="1192393" cy="1192393"/>
          </a:xfrm>
          <a:prstGeom prst="rect">
            <a:avLst/>
          </a:prstGeom>
        </p:spPr>
      </p:pic>
      <p:pic>
        <p:nvPicPr>
          <p:cNvPr id="18" name="Kép 17" descr="A képen kiegészítő, esernyő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7CED4BD5-2DB4-A9C7-D79C-6424F60B3E5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47" y="11462489"/>
            <a:ext cx="1524238" cy="1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6634</TotalTime>
  <Words>170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168</cp:revision>
  <cp:lastPrinted>2020-10-14T10:13:42Z</cp:lastPrinted>
  <dcterms:created xsi:type="dcterms:W3CDTF">2020-04-21T06:52:21Z</dcterms:created>
  <dcterms:modified xsi:type="dcterms:W3CDTF">2025-03-11T13:52:21Z</dcterms:modified>
  <cp:category/>
</cp:coreProperties>
</file>